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98" r:id="rId4"/>
    <p:sldId id="299" r:id="rId5"/>
    <p:sldId id="308" r:id="rId6"/>
    <p:sldId id="304" r:id="rId7"/>
    <p:sldId id="306" r:id="rId8"/>
    <p:sldId id="311" r:id="rId9"/>
  </p:sldIdLst>
  <p:sldSz cx="9144000" cy="5143500" type="screen16x9"/>
  <p:notesSz cx="6858000" cy="9144000"/>
  <p:embeddedFontLst>
    <p:embeddedFont>
      <p:font typeface="Arial Nova Light" panose="020B0304020202020204" pitchFamily="34" charset="0"/>
      <p:regular r:id="rId11"/>
      <p:italic r:id="rId12"/>
    </p:embeddedFont>
    <p:embeddedFont>
      <p:font typeface="Roboto Slab" panose="020B0604020202020204" charset="0"/>
      <p:regular r:id="rId13"/>
      <p:bold r:id="rId14"/>
    </p:embeddedFont>
    <p:embeddedFont>
      <p:font typeface="Source Sans Pro" panose="020B050303040302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136"/>
    <a:srgbClr val="DFDFDF"/>
    <a:srgbClr val="7496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Estilo Claro 3 - Ênfas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4249" autoAdjust="0"/>
  </p:normalViewPr>
  <p:slideViewPr>
    <p:cSldViewPr snapToGrid="0">
      <p:cViewPr varScale="1">
        <p:scale>
          <a:sx n="104" d="100"/>
          <a:sy n="104" d="100"/>
        </p:scale>
        <p:origin x="917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hdphoto1.wdp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8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4307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244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8131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4323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576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2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hyperlink" Target="https://trello.com/b/QEoa4Dun/acos" TargetMode="Externa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jp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374279E9-926B-42B8-A21A-B3CA0914AE3D}"/>
              </a:ext>
            </a:extLst>
          </p:cNvPr>
          <p:cNvSpPr txBox="1"/>
          <p:nvPr/>
        </p:nvSpPr>
        <p:spPr>
          <a:xfrm>
            <a:off x="2147776" y="3785372"/>
            <a:ext cx="4848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rgbClr val="001136"/>
                </a:solidFill>
                <a:latin typeface="Arial Nova Light" panose="020B0304020202020204" pitchFamily="34" charset="0"/>
              </a:rPr>
              <a:t>Projeto Individual:</a:t>
            </a:r>
          </a:p>
          <a:p>
            <a:pPr algn="ctr"/>
            <a:endParaRPr lang="pt-BR" sz="1600" dirty="0">
              <a:solidFill>
                <a:srgbClr val="001136"/>
              </a:solidFill>
              <a:latin typeface="Arial Nova Light" panose="020B0304020202020204" pitchFamily="34" charset="0"/>
            </a:endParaRPr>
          </a:p>
          <a:p>
            <a:pPr algn="ctr"/>
            <a:r>
              <a:rPr lang="pt-BR" sz="1600" dirty="0" err="1">
                <a:solidFill>
                  <a:srgbClr val="001136"/>
                </a:solidFill>
                <a:latin typeface="Arial Nova Light" panose="020B0304020202020204" pitchFamily="34" charset="0"/>
              </a:rPr>
              <a:t>Drift</a:t>
            </a:r>
            <a:r>
              <a:rPr lang="pt-BR" sz="1600" dirty="0">
                <a:solidFill>
                  <a:srgbClr val="001136"/>
                </a:solidFill>
                <a:latin typeface="Arial Nova Light" panose="020B0304020202020204" pitchFamily="34" charset="0"/>
              </a:rPr>
              <a:t> King</a:t>
            </a:r>
          </a:p>
        </p:txBody>
      </p:sp>
      <p:pic>
        <p:nvPicPr>
          <p:cNvPr id="3" name="Imagem 2" descr="Imagem digital de um carro&#10;&#10;Descrição gerada automaticamente com confiança média">
            <a:extLst>
              <a:ext uri="{FF2B5EF4-FFF2-40B4-BE49-F238E27FC236}">
                <a16:creationId xmlns:a16="http://schemas.microsoft.com/office/drawing/2014/main" id="{46DC4843-7804-69E1-6750-128F9F046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895" y="655215"/>
            <a:ext cx="6222207" cy="2916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106096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1136"/>
                </a:solidFill>
                <a:latin typeface="Arial Nova Light" panose="020B0304020202020204" pitchFamily="34" charset="0"/>
              </a:rPr>
              <a:t>Equipe</a:t>
            </a:r>
            <a:endParaRPr sz="2400" b="1" dirty="0">
              <a:solidFill>
                <a:srgbClr val="001136"/>
              </a:solidFill>
              <a:latin typeface="Arial Nova Light" panose="020B0304020202020204" pitchFamily="34" charset="0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5" name="Imagem 4" descr="Homem com óculos de grau&#10;&#10;Descrição gerada automaticamente">
            <a:extLst>
              <a:ext uri="{FF2B5EF4-FFF2-40B4-BE49-F238E27FC236}">
                <a16:creationId xmlns:a16="http://schemas.microsoft.com/office/drawing/2014/main" id="{98578368-6DB3-4387-B8A8-911B4DB17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431" y="1058915"/>
            <a:ext cx="1169138" cy="1169138"/>
          </a:xfrm>
          <a:prstGeom prst="flowChartConnector">
            <a:avLst/>
          </a:prstGeom>
          <a:ln w="38100">
            <a:solidFill>
              <a:srgbClr val="74969D"/>
            </a:solidFill>
          </a:ln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24DC1896-A5A0-41E0-85BD-3C239BAA100C}"/>
              </a:ext>
            </a:extLst>
          </p:cNvPr>
          <p:cNvSpPr txBox="1"/>
          <p:nvPr/>
        </p:nvSpPr>
        <p:spPr>
          <a:xfrm>
            <a:off x="3594137" y="2242980"/>
            <a:ext cx="1976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rgbClr val="001136"/>
                </a:solidFill>
                <a:latin typeface="Arial Nova Light" panose="020B0304020202020204" pitchFamily="34" charset="0"/>
              </a:rPr>
              <a:t>Felipe Pereira</a:t>
            </a: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26A31D3-7FC8-415A-928C-DE8DA55C52F3}"/>
              </a:ext>
            </a:extLst>
          </p:cNvPr>
          <p:cNvCxnSpPr/>
          <p:nvPr/>
        </p:nvCxnSpPr>
        <p:spPr>
          <a:xfrm>
            <a:off x="1198057" y="819326"/>
            <a:ext cx="686664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106096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1136"/>
                </a:solidFill>
                <a:latin typeface="Arial Nova Light" panose="020B0304020202020204" pitchFamily="34" charset="0"/>
              </a:rPr>
              <a:t>Contextualização</a:t>
            </a:r>
            <a:endParaRPr sz="2400" b="1" dirty="0">
              <a:solidFill>
                <a:srgbClr val="001136"/>
              </a:solidFill>
              <a:latin typeface="Arial Nova Light" panose="020B0304020202020204" pitchFamily="34" charset="0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26A31D3-7FC8-415A-928C-DE8DA55C52F3}"/>
              </a:ext>
            </a:extLst>
          </p:cNvPr>
          <p:cNvCxnSpPr/>
          <p:nvPr/>
        </p:nvCxnSpPr>
        <p:spPr>
          <a:xfrm>
            <a:off x="1198057" y="819326"/>
            <a:ext cx="686664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EAA87B44-8DCF-4F81-8B87-7796C6633C74}"/>
              </a:ext>
            </a:extLst>
          </p:cNvPr>
          <p:cNvSpPr txBox="1"/>
          <p:nvPr/>
        </p:nvSpPr>
        <p:spPr>
          <a:xfrm>
            <a:off x="1352295" y="1307805"/>
            <a:ext cx="5138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74969D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Arial Nova Light" panose="020B0304020202020204" pitchFamily="34" charset="0"/>
              </a:rPr>
              <a:t>1º</a:t>
            </a:r>
            <a:r>
              <a:rPr lang="pt-BR" sz="1600" dirty="0">
                <a:latin typeface="Arial Nova Light" panose="020B0304020202020204" pitchFamily="34" charset="0"/>
              </a:rPr>
              <a:t> Porque </a:t>
            </a:r>
            <a:r>
              <a:rPr lang="pt-BR" sz="1600" dirty="0" err="1">
                <a:latin typeface="Arial Nova Light" panose="020B0304020202020204" pitchFamily="34" charset="0"/>
              </a:rPr>
              <a:t>Drift</a:t>
            </a:r>
            <a:r>
              <a:rPr lang="pt-BR" sz="1600" dirty="0">
                <a:latin typeface="Arial Nova Light" panose="020B0304020202020204" pitchFamily="34" charset="0"/>
              </a:rPr>
              <a:t> ?</a:t>
            </a:r>
            <a:endParaRPr lang="pt-BR" dirty="0">
              <a:latin typeface="Arial Nova Light" panose="020B0304020202020204" pitchFamily="3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29FC140-6E47-4493-B35E-E3DCBCAC095B}"/>
              </a:ext>
            </a:extLst>
          </p:cNvPr>
          <p:cNvSpPr txBox="1"/>
          <p:nvPr/>
        </p:nvSpPr>
        <p:spPr>
          <a:xfrm>
            <a:off x="2584493" y="2477282"/>
            <a:ext cx="57733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74969D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Arial Nova Light" panose="020B0304020202020204" pitchFamily="34" charset="0"/>
              </a:rPr>
              <a:t>2º</a:t>
            </a:r>
            <a:r>
              <a:rPr lang="pt-BR" sz="1600" b="1" dirty="0">
                <a:latin typeface="Arial Nova Light" panose="020B0304020202020204" pitchFamily="34" charset="0"/>
              </a:rPr>
              <a:t> </a:t>
            </a:r>
            <a:r>
              <a:rPr lang="pt-BR" dirty="0">
                <a:latin typeface="Arial Nova Light" panose="020B0304020202020204" pitchFamily="34" charset="0"/>
              </a:rPr>
              <a:t>Oque despertou o interesse em mim?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07BC572-E383-4A5A-9040-4DEE8C7F5635}"/>
              </a:ext>
            </a:extLst>
          </p:cNvPr>
          <p:cNvSpPr txBox="1"/>
          <p:nvPr/>
        </p:nvSpPr>
        <p:spPr>
          <a:xfrm>
            <a:off x="1352295" y="3818793"/>
            <a:ext cx="51699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74969D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Arial Nova Light" panose="020B0304020202020204" pitchFamily="34" charset="0"/>
              </a:rPr>
              <a:t>3º</a:t>
            </a:r>
            <a:r>
              <a:rPr lang="pt-BR" sz="1600" b="1" dirty="0">
                <a:latin typeface="Arial Nova Light" panose="020B0304020202020204" pitchFamily="34" charset="0"/>
              </a:rPr>
              <a:t>  </a:t>
            </a:r>
            <a:r>
              <a:rPr lang="pt-BR" sz="1600" dirty="0">
                <a:latin typeface="Arial Nova Light" panose="020B0304020202020204" pitchFamily="34" charset="0"/>
              </a:rPr>
              <a:t>Porque é tão importante para mim?</a:t>
            </a:r>
            <a:endParaRPr lang="pt-BR" dirty="0">
              <a:latin typeface="Arial Nova Light" panose="020B0304020202020204" pitchFamily="34" charset="0"/>
            </a:endParaRPr>
          </a:p>
        </p:txBody>
      </p:sp>
      <p:pic>
        <p:nvPicPr>
          <p:cNvPr id="8" name="Imagem 7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30281921-9602-42D9-8D7F-126C583B1A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763428" y="-2113880"/>
            <a:ext cx="3294516" cy="3294516"/>
          </a:xfrm>
          <a:prstGeom prst="rect">
            <a:avLst/>
          </a:prstGeom>
        </p:spPr>
      </p:pic>
      <p:pic>
        <p:nvPicPr>
          <p:cNvPr id="27" name="Imagem 26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F7E43265-3E1E-434B-A740-0D256026B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28708" y="-1081311"/>
            <a:ext cx="3294516" cy="32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620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106096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1136"/>
                </a:solidFill>
                <a:latin typeface="Arial Nova Light" panose="020B0304020202020204" pitchFamily="34" charset="0"/>
              </a:rPr>
              <a:t>Contextualização</a:t>
            </a:r>
            <a:endParaRPr sz="2400" b="1" dirty="0">
              <a:solidFill>
                <a:srgbClr val="001136"/>
              </a:solidFill>
              <a:latin typeface="Arial Nova Light" panose="020B0304020202020204" pitchFamily="34" charset="0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26A31D3-7FC8-415A-928C-DE8DA55C52F3}"/>
              </a:ext>
            </a:extLst>
          </p:cNvPr>
          <p:cNvCxnSpPr/>
          <p:nvPr/>
        </p:nvCxnSpPr>
        <p:spPr>
          <a:xfrm>
            <a:off x="1198057" y="819326"/>
            <a:ext cx="686664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D2375E5-F023-4B6B-A215-A2D720F80EC7}"/>
              </a:ext>
            </a:extLst>
          </p:cNvPr>
          <p:cNvSpPr txBox="1"/>
          <p:nvPr/>
        </p:nvSpPr>
        <p:spPr>
          <a:xfrm>
            <a:off x="1481769" y="1769629"/>
            <a:ext cx="618046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600" dirty="0">
                <a:solidFill>
                  <a:srgbClr val="001136"/>
                </a:solidFill>
                <a:latin typeface="Arial Nova Light" panose="020B0304020202020204" pitchFamily="34" charset="0"/>
              </a:rPr>
              <a:t>Quais foram as maiores dificuldades;</a:t>
            </a:r>
          </a:p>
          <a:p>
            <a:pPr algn="ctr"/>
            <a:endParaRPr lang="pt-BR" sz="1600" dirty="0">
              <a:solidFill>
                <a:srgbClr val="001136"/>
              </a:solidFill>
              <a:latin typeface="Arial Nova Light" panose="020B0304020202020204" pitchFamily="34" charset="0"/>
            </a:endParaRPr>
          </a:p>
          <a:p>
            <a:pPr algn="ctr"/>
            <a:endParaRPr lang="pt-BR" sz="1600" dirty="0">
              <a:solidFill>
                <a:srgbClr val="001136"/>
              </a:solidFill>
              <a:latin typeface="Arial Nova Light" panose="020B0304020202020204" pitchFamily="34" charset="0"/>
            </a:endParaRPr>
          </a:p>
          <a:p>
            <a:pPr algn="ctr"/>
            <a:endParaRPr lang="pt-BR" sz="1600" dirty="0">
              <a:solidFill>
                <a:srgbClr val="001136"/>
              </a:solidFill>
              <a:latin typeface="Arial Nova Light" panose="020B0304020202020204" pitchFamily="34" charset="0"/>
            </a:endParaRPr>
          </a:p>
          <a:p>
            <a:pPr algn="ctr"/>
            <a:endParaRPr lang="pt-BR" sz="1600" dirty="0">
              <a:solidFill>
                <a:srgbClr val="001136"/>
              </a:solidFill>
              <a:latin typeface="Arial Nova Light" panose="020B0304020202020204" pitchFamily="34" charset="0"/>
            </a:endParaRPr>
          </a:p>
          <a:p>
            <a:pPr algn="ctr"/>
            <a:endParaRPr lang="pt-BR" sz="1600" dirty="0">
              <a:solidFill>
                <a:srgbClr val="001136"/>
              </a:solidFill>
              <a:latin typeface="Arial Nova Light" panose="020B0304020202020204" pitchFamily="34" charset="0"/>
            </a:endParaRPr>
          </a:p>
          <a:p>
            <a:pPr algn="ctr"/>
            <a:r>
              <a:rPr lang="pt-BR" sz="1600" dirty="0">
                <a:solidFill>
                  <a:srgbClr val="001136"/>
                </a:solidFill>
                <a:latin typeface="Arial Nova Light" panose="020B0304020202020204" pitchFamily="34" charset="0"/>
              </a:rPr>
              <a:t>Qual foi a maior superação na realização do mesmo;</a:t>
            </a:r>
          </a:p>
          <a:p>
            <a:pPr algn="ctr"/>
            <a:endParaRPr lang="pt-BR" sz="1600" dirty="0">
              <a:solidFill>
                <a:srgbClr val="001136"/>
              </a:solidFill>
              <a:latin typeface="Arial Nova Light" panose="020B0304020202020204" pitchFamily="34" charset="0"/>
            </a:endParaRPr>
          </a:p>
          <a:p>
            <a:pPr algn="ctr"/>
            <a:endParaRPr lang="pt-BR" sz="1600" dirty="0">
              <a:solidFill>
                <a:srgbClr val="001136"/>
              </a:solidFill>
              <a:latin typeface="Arial Nova Light" panose="020B0304020202020204" pitchFamily="34" charset="0"/>
            </a:endParaRPr>
          </a:p>
          <a:p>
            <a:pPr algn="ctr"/>
            <a:endParaRPr lang="pt-BR" sz="1600" dirty="0">
              <a:solidFill>
                <a:srgbClr val="001136"/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891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106096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1136"/>
                </a:solidFill>
                <a:latin typeface="Arial Nova Light" panose="020B0304020202020204" pitchFamily="34" charset="0"/>
              </a:rPr>
              <a:t>Ferramenta de Gestão</a:t>
            </a:r>
            <a:endParaRPr sz="2400" b="1" dirty="0">
              <a:solidFill>
                <a:srgbClr val="001136"/>
              </a:solidFill>
              <a:latin typeface="Arial Nova Light" panose="020B0304020202020204" pitchFamily="34" charset="0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26A31D3-7FC8-415A-928C-DE8DA55C52F3}"/>
              </a:ext>
            </a:extLst>
          </p:cNvPr>
          <p:cNvCxnSpPr/>
          <p:nvPr/>
        </p:nvCxnSpPr>
        <p:spPr>
          <a:xfrm>
            <a:off x="1198057" y="819326"/>
            <a:ext cx="686664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8" name="Imagem 7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30281921-9602-42D9-8D7F-126C583B1A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5285" y="924492"/>
            <a:ext cx="3294516" cy="3294516"/>
          </a:xfrm>
          <a:prstGeom prst="rect">
            <a:avLst/>
          </a:prstGeom>
        </p:spPr>
      </p:pic>
      <p:pic>
        <p:nvPicPr>
          <p:cNvPr id="15" name="Imagem 14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F8BA5C0D-F5E2-4021-A8F8-646FDACC0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61108" y="2926838"/>
            <a:ext cx="3294516" cy="3294516"/>
          </a:xfrm>
          <a:prstGeom prst="rect">
            <a:avLst/>
          </a:prstGeom>
        </p:spPr>
      </p:pic>
      <p:pic>
        <p:nvPicPr>
          <p:cNvPr id="1026" name="Picture 2">
            <a:hlinkClick r:id="rId5"/>
            <a:extLst>
              <a:ext uri="{FF2B5EF4-FFF2-40B4-BE49-F238E27FC236}">
                <a16:creationId xmlns:a16="http://schemas.microsoft.com/office/drawing/2014/main" id="{311A93BD-F9F4-4ABB-8236-A4D3BF4A8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9561" y="1837086"/>
            <a:ext cx="5144877" cy="146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9105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106096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001136"/>
                </a:solidFill>
                <a:latin typeface="Arial Nova Light" panose="020B0304020202020204" pitchFamily="34" charset="0"/>
              </a:rPr>
              <a:t>D</a:t>
            </a:r>
            <a:r>
              <a:rPr lang="en" sz="2400" b="1" dirty="0">
                <a:solidFill>
                  <a:srgbClr val="001136"/>
                </a:solidFill>
                <a:latin typeface="Arial Nova Light" panose="020B0304020202020204" pitchFamily="34" charset="0"/>
              </a:rPr>
              <a:t>rift king</a:t>
            </a:r>
            <a:endParaRPr sz="2400" b="1" dirty="0">
              <a:solidFill>
                <a:srgbClr val="001136"/>
              </a:solidFill>
              <a:latin typeface="Arial Nova Light" panose="020B0304020202020204" pitchFamily="34" charset="0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26A31D3-7FC8-415A-928C-DE8DA55C52F3}"/>
              </a:ext>
            </a:extLst>
          </p:cNvPr>
          <p:cNvCxnSpPr/>
          <p:nvPr/>
        </p:nvCxnSpPr>
        <p:spPr>
          <a:xfrm>
            <a:off x="1198057" y="819326"/>
            <a:ext cx="686664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8" name="Imagem 7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30281921-9602-42D9-8D7F-126C583B1A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5285" y="924492"/>
            <a:ext cx="3294516" cy="3294516"/>
          </a:xfrm>
          <a:prstGeom prst="rect">
            <a:avLst/>
          </a:prstGeom>
        </p:spPr>
      </p:pic>
      <p:pic>
        <p:nvPicPr>
          <p:cNvPr id="15" name="Imagem 14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F8BA5C0D-F5E2-4021-A8F8-646FDACC0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61108" y="2926838"/>
            <a:ext cx="3294516" cy="3294516"/>
          </a:xfrm>
          <a:prstGeom prst="rect">
            <a:avLst/>
          </a:prstGeom>
        </p:spPr>
      </p:pic>
      <p:pic>
        <p:nvPicPr>
          <p:cNvPr id="4" name="Imagem 3" descr="Imagem digital de um carro&#10;&#10;Descrição gerada automaticamente com confiança média">
            <a:extLst>
              <a:ext uri="{FF2B5EF4-FFF2-40B4-BE49-F238E27FC236}">
                <a16:creationId xmlns:a16="http://schemas.microsoft.com/office/drawing/2014/main" id="{686648C5-E447-8003-165A-7F538DF0EF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8450" y="1604751"/>
            <a:ext cx="4125861" cy="193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93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86150" y="106096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1136"/>
                </a:solidFill>
                <a:latin typeface="Arial Nova Light" panose="020B0304020202020204" pitchFamily="34" charset="0"/>
              </a:rPr>
              <a:t>Banco de Dados</a:t>
            </a:r>
            <a:endParaRPr sz="2400" b="1" dirty="0">
              <a:solidFill>
                <a:srgbClr val="001136"/>
              </a:solidFill>
              <a:latin typeface="Arial Nova Light" panose="020B0304020202020204" pitchFamily="34" charset="0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26A31D3-7FC8-415A-928C-DE8DA55C52F3}"/>
              </a:ext>
            </a:extLst>
          </p:cNvPr>
          <p:cNvCxnSpPr/>
          <p:nvPr/>
        </p:nvCxnSpPr>
        <p:spPr>
          <a:xfrm>
            <a:off x="1198057" y="819326"/>
            <a:ext cx="686664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4" name="Imagem 13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EF27210D-D3B7-47D6-9E0B-A7ED54204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86987" y="-290293"/>
            <a:ext cx="3294516" cy="3294516"/>
          </a:xfrm>
          <a:prstGeom prst="rect">
            <a:avLst/>
          </a:prstGeom>
        </p:spPr>
      </p:pic>
      <p:pic>
        <p:nvPicPr>
          <p:cNvPr id="15" name="Imagem 14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7AD76B0E-12C4-4D38-AEE2-0C9B3A71D5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252" y="2510299"/>
            <a:ext cx="3294516" cy="3294516"/>
          </a:xfrm>
          <a:prstGeom prst="rect">
            <a:avLst/>
          </a:prstGeom>
        </p:spPr>
      </p:pic>
      <p:pic>
        <p:nvPicPr>
          <p:cNvPr id="17" name="Picture 4" descr="Como gerenciar remotamente meu banco MySQL? • Brasil Cloud">
            <a:extLst>
              <a:ext uri="{FF2B5EF4-FFF2-40B4-BE49-F238E27FC236}">
                <a16:creationId xmlns:a16="http://schemas.microsoft.com/office/drawing/2014/main" id="{6FC3B3AD-1CAC-4D74-B35A-C9773C1BA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6298" y="1522218"/>
            <a:ext cx="4010166" cy="2099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7075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967382" y="2419757"/>
            <a:ext cx="7209235" cy="8768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74969D"/>
                </a:solidFill>
                <a:latin typeface="Arial Nova Light" panose="020B0304020202020204" pitchFamily="34" charset="0"/>
              </a:rPr>
              <a:t>A</a:t>
            </a:r>
            <a:r>
              <a:rPr lang="en" dirty="0">
                <a:solidFill>
                  <a:srgbClr val="74969D"/>
                </a:solidFill>
                <a:latin typeface="Arial Nova Light" panose="020B0304020202020204" pitchFamily="34" charset="0"/>
              </a:rPr>
              <a:t>gradecemos sua</a:t>
            </a:r>
            <a:br>
              <a:rPr lang="en" dirty="0">
                <a:solidFill>
                  <a:srgbClr val="74969D"/>
                </a:solidFill>
                <a:latin typeface="Arial Nova Light" panose="020B0304020202020204" pitchFamily="34" charset="0"/>
              </a:rPr>
            </a:br>
            <a:r>
              <a:rPr lang="en" dirty="0">
                <a:solidFill>
                  <a:srgbClr val="74969D"/>
                </a:solidFill>
                <a:latin typeface="Arial Nova Light" panose="020B0304020202020204" pitchFamily="34" charset="0"/>
              </a:rPr>
              <a:t>atenção! </a:t>
            </a:r>
            <a:r>
              <a:rPr lang="en" dirty="0">
                <a:solidFill>
                  <a:srgbClr val="74969D"/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</a:t>
            </a:r>
            <a:endParaRPr dirty="0">
              <a:solidFill>
                <a:srgbClr val="74969D"/>
              </a:solidFill>
              <a:latin typeface="Arial Nova Light" panose="020B0304020202020204" pitchFamily="34" charset="0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7" name="Imagem 6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90B53033-DEC3-4D4F-852F-2FAE8B70C1F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-1466146" y="3168502"/>
            <a:ext cx="5143500" cy="5143500"/>
          </a:xfrm>
          <a:prstGeom prst="rect">
            <a:avLst/>
          </a:prstGeom>
        </p:spPr>
      </p:pic>
      <p:pic>
        <p:nvPicPr>
          <p:cNvPr id="11" name="Imagem 10" descr="Céu com estrelas e planetas&#10;&#10;Descrição gerada automaticamente com confiança baixa">
            <a:extLst>
              <a:ext uri="{FF2B5EF4-FFF2-40B4-BE49-F238E27FC236}">
                <a16:creationId xmlns:a16="http://schemas.microsoft.com/office/drawing/2014/main" id="{CB2DD0BD-7BA2-43A3-AC8E-465594C7F8D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480459" y="-3010182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84271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Escala de Cinza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69</Words>
  <Application>Microsoft Office PowerPoint</Application>
  <PresentationFormat>Apresentação na tela (16:9)</PresentationFormat>
  <Paragraphs>29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Roboto Slab</vt:lpstr>
      <vt:lpstr>Source Sans Pro</vt:lpstr>
      <vt:lpstr>Arial Nova Light</vt:lpstr>
      <vt:lpstr>Arial</vt:lpstr>
      <vt:lpstr>Cordelia template</vt:lpstr>
      <vt:lpstr>Apresentação do PowerPoint</vt:lpstr>
      <vt:lpstr>Equipe</vt:lpstr>
      <vt:lpstr>Contextualização</vt:lpstr>
      <vt:lpstr>Contextualização</vt:lpstr>
      <vt:lpstr>Ferramenta de Gestão</vt:lpstr>
      <vt:lpstr>Drift king</vt:lpstr>
      <vt:lpstr>Banco de Dados</vt:lpstr>
      <vt:lpstr>Agradecemos sua atenção!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Bruno Oliveira Moura Veras</dc:creator>
  <cp:lastModifiedBy>FELIPE PEREIRA DA SILVA .</cp:lastModifiedBy>
  <cp:revision>6</cp:revision>
  <dcterms:modified xsi:type="dcterms:W3CDTF">2022-06-08T10:45:27Z</dcterms:modified>
</cp:coreProperties>
</file>